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97"/>
    <p:restoredTop sz="94694"/>
  </p:normalViewPr>
  <p:slideViewPr>
    <p:cSldViewPr snapToGrid="0" snapToObjects="1">
      <p:cViewPr varScale="1">
        <p:scale>
          <a:sx n="76" d="100"/>
          <a:sy n="76" d="100"/>
        </p:scale>
        <p:origin x="200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png>
</file>

<file path=ppt/media/image11.tiff>
</file>

<file path=ppt/media/image12.tiff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6931C-77D0-F744-B4CA-9725EABAF7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B3DA9A-1AA6-DB4B-9B13-4F403930BE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44308-6558-1547-903B-0E81AC2F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B4192-057A-1541-BBF1-AF12708D7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32C9B-1744-5341-81E2-3CABD1482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85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6D184-EC2E-0141-8BAF-C193E1C9B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1506C3-C91C-8946-A550-AC1D6AD3C4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60F66-89C9-5941-BD30-EBC0D5983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C18C2-1E79-5A40-B287-7C21105A8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C91C9E-1B2D-2943-AA14-5CA9B3374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3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FFCC69-0E8F-8D4C-8B17-177BF3F041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F6133C-024A-4E46-8C1F-D6F5864A1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08946-857F-CA46-9563-EA4F6A66D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5572C3-3262-E244-8413-1E1A84D91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F1F0C-DE9E-134C-AD7F-24561D6BD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812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EFF16-1BF6-7A44-AAEF-5E41EE64B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F9C566-850D-534D-A6FF-79D66CD98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8EC73-83B9-0C45-B340-E0EF9C212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521CC-D242-534F-BD62-7D58737B2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D6E55-6591-7740-B2C7-AF3DA87DF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43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98135-7D79-794A-9F61-716E0D266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EA6D6-8EBA-E54F-AF72-20B7B0D95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40520-71CD-B846-9789-689366AF9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C4FBB-7B5E-F741-A0F7-E3DD98BA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7C612-DA59-624E-9BA6-63C739CE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287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54CC3-8BF5-CB42-8CCC-CDBC4522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0FEDC-C63B-6243-B2ED-B087C45159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BD007D-4D39-E146-AEE4-10CD57809E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4C80F-1AC5-4746-AA8E-5768476E5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F7B8A-4209-A942-8E8A-83E6E752E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B9D548-2C1C-DA4D-9501-1DF95D2A7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3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3C796-2DA3-5C45-BF59-739396203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0E3161-1278-C94B-9043-6992172598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2E06C-4B6F-8844-AD0B-7BA80E1B8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D9DFB6-71DB-3947-80EF-930F4E2666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CAE9AD-4357-604E-A6EF-3AC84C58A9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91F7FC-CEDF-134C-B079-97B97B3AF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0D70B-8433-2947-BC38-572CB5067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E1936E-5F97-B24D-A1DC-3DA8AA23C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940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CB23A-1945-F546-87A5-D6F2196C3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E15DD1-BD7F-744B-BAF2-CFCD52A9C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20DDBD-1699-7949-8851-4FAFA54D5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6624CC-8E51-CB48-8C90-BE1066A99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96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61A9F-932D-5542-8029-06740881E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81FCC3-8AD0-0647-8E84-A413E8720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8C0B27-6620-3A43-995D-5833C7EC3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469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95098-8EB7-AD48-BEE7-7E1AA894C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C2ED5-7B9E-5046-99D9-EFF193D11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C73322-7D5B-7843-998F-9D04872B3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CBAC33-9DED-FE4D-A0B6-D07DAC731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02979-2AD0-8E44-9630-F230BA03C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2EE439-BA1E-6343-9D84-DB3E31075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85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00903-9EF2-164C-B1D7-E6F25D801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25FEBD-CD79-3740-A1D3-222368597A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19A787-F692-DD4E-8008-C68F412A5B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48D72-1A1A-C344-86AB-FCF6F3170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52637E-27C7-2D4F-9B28-2D592ACD1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3146F-73E7-5948-9069-C261E16F4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66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9E777D-1718-234C-87EE-DD0DE9C82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06F5D4-6B2C-C646-BC60-D7BF59332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8F94B-1813-564D-985B-86884C0C43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BC502A-E7C4-7449-B1A8-31321FCDD36B}" type="datetimeFigureOut">
              <a:rPr lang="en-US" smtClean="0"/>
              <a:t>3/23/19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255CF4-C7B0-EB4F-BB31-E9466C5623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A07D0-30E0-CF4D-89C7-C50BBB3C53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713E5-32FB-6144-B585-2F7F78B7A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58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0DBD75-E40A-FE44-B9CD-C0CA4823962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-826233" y="-234777"/>
            <a:ext cx="13805052" cy="69197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8B600E-0C72-E64A-B7E1-24F5931A3C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lgerian" panose="020F0502020204030204" pitchFamily="34" charset="0"/>
                <a:cs typeface="Algerian" panose="020F0502020204030204" pitchFamily="34" charset="0"/>
              </a:rPr>
              <a:t>Superhero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99024C-858F-5045-A616-29B425C1DF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lgerian" pitchFamily="82" charset="77"/>
              </a:rPr>
              <a:t>March 2019</a:t>
            </a:r>
          </a:p>
        </p:txBody>
      </p:sp>
    </p:spTree>
    <p:extLst>
      <p:ext uri="{BB962C8B-B14F-4D97-AF65-F5344CB8AC3E}">
        <p14:creationId xmlns:p14="http://schemas.microsoft.com/office/powerpoint/2010/main" val="3787560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8412A-65AE-524B-9872-22F461D49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800" dirty="0">
                <a:ln w="0"/>
                <a:solidFill>
                  <a:schemeClr val="accent1"/>
                </a:solidFill>
                <a:effectLst>
                  <a:glow rad="317500">
                    <a:schemeClr val="accent5">
                      <a:satMod val="175000"/>
                      <a:alpha val="40000"/>
                    </a:schemeClr>
                  </a:glow>
                  <a:outerShdw blurRad="38100" dist="25400" dir="5400000" algn="ctr" rotWithShape="0">
                    <a:srgbClr val="6E747A">
                      <a:alpha val="43000"/>
                    </a:srgbClr>
                  </a:outerShdw>
                  <a:reflection stA="45000" endPos="61000" dist="50800" dir="5400000" sy="-100000" algn="bl" rotWithShape="0"/>
                </a:effectLst>
              </a:rPr>
              <a:t>What makes a person with superpower strong?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10D0EE6-95E1-DD41-A210-09CE54780FAB}"/>
              </a:ext>
            </a:extLst>
          </p:cNvPr>
          <p:cNvSpPr/>
          <p:nvPr/>
        </p:nvSpPr>
        <p:spPr>
          <a:xfrm>
            <a:off x="817685" y="1828800"/>
            <a:ext cx="1881553" cy="1635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CSV from Kaggle</a:t>
            </a: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0C591882-D03A-D940-854A-1F6DAB8EA65A}"/>
              </a:ext>
            </a:extLst>
          </p:cNvPr>
          <p:cNvSpPr/>
          <p:nvPr/>
        </p:nvSpPr>
        <p:spPr>
          <a:xfrm>
            <a:off x="3253154" y="2664069"/>
            <a:ext cx="879230" cy="2725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C8DD53A-B716-AC48-AC8D-D9D68D893E2C}"/>
              </a:ext>
            </a:extLst>
          </p:cNvPr>
          <p:cNvSpPr/>
          <p:nvPr/>
        </p:nvSpPr>
        <p:spPr>
          <a:xfrm>
            <a:off x="4686300" y="1824400"/>
            <a:ext cx="1881553" cy="1635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Data in </a:t>
            </a:r>
            <a:r>
              <a:rPr lang="en-US" dirty="0" err="1"/>
              <a:t>pgAdmin</a:t>
            </a:r>
            <a:r>
              <a:rPr lang="en-US" dirty="0"/>
              <a:t> SQL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982B7B8F-517A-1542-B4D7-3BF18B21037A}"/>
              </a:ext>
            </a:extLst>
          </p:cNvPr>
          <p:cNvSpPr/>
          <p:nvPr/>
        </p:nvSpPr>
        <p:spPr>
          <a:xfrm>
            <a:off x="7099786" y="2664069"/>
            <a:ext cx="879230" cy="2725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44428FB-1069-EF46-BCB3-5871C3A46B05}"/>
              </a:ext>
            </a:extLst>
          </p:cNvPr>
          <p:cNvSpPr/>
          <p:nvPr/>
        </p:nvSpPr>
        <p:spPr>
          <a:xfrm>
            <a:off x="8356355" y="1820004"/>
            <a:ext cx="1881553" cy="1635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Put Data into </a:t>
            </a:r>
            <a:r>
              <a:rPr lang="en-US" dirty="0" err="1"/>
              <a:t>Jupyter</a:t>
            </a:r>
            <a:endParaRPr lang="en-US" dirty="0"/>
          </a:p>
        </p:txBody>
      </p:sp>
      <p:sp>
        <p:nvSpPr>
          <p:cNvPr id="13" name="Curved Left Arrow 12">
            <a:extLst>
              <a:ext uri="{FF2B5EF4-FFF2-40B4-BE49-F238E27FC236}">
                <a16:creationId xmlns:a16="http://schemas.microsoft.com/office/drawing/2014/main" id="{F8561072-71D5-764A-868D-9754895A3D9E}"/>
              </a:ext>
            </a:extLst>
          </p:cNvPr>
          <p:cNvSpPr/>
          <p:nvPr/>
        </p:nvSpPr>
        <p:spPr>
          <a:xfrm>
            <a:off x="10415953" y="3094678"/>
            <a:ext cx="1129077" cy="181323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8E779B6-1281-7044-8A5F-0E1F911CD711}"/>
              </a:ext>
            </a:extLst>
          </p:cNvPr>
          <p:cNvSpPr/>
          <p:nvPr/>
        </p:nvSpPr>
        <p:spPr>
          <a:xfrm>
            <a:off x="8356355" y="3928383"/>
            <a:ext cx="1881553" cy="1635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Joint/Filter in </a:t>
            </a:r>
            <a:r>
              <a:rPr lang="en-US" dirty="0" err="1"/>
              <a:t>Jupyter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1D978E5-EBAA-F649-AC11-9F075F093779}"/>
              </a:ext>
            </a:extLst>
          </p:cNvPr>
          <p:cNvSpPr/>
          <p:nvPr/>
        </p:nvSpPr>
        <p:spPr>
          <a:xfrm>
            <a:off x="4686300" y="4001294"/>
            <a:ext cx="1881553" cy="1635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DataFrame</a:t>
            </a:r>
            <a:r>
              <a:rPr lang="en-US" dirty="0"/>
              <a:t> Tables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9E6E3B6-9ADF-324E-BA22-AD429F8AF656}"/>
              </a:ext>
            </a:extLst>
          </p:cNvPr>
          <p:cNvSpPr/>
          <p:nvPr/>
        </p:nvSpPr>
        <p:spPr>
          <a:xfrm>
            <a:off x="817684" y="4090225"/>
            <a:ext cx="1881553" cy="16353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</a:t>
            </a:r>
          </a:p>
        </p:txBody>
      </p:sp>
      <p:sp>
        <p:nvSpPr>
          <p:cNvPr id="17" name="Left Arrow 16">
            <a:extLst>
              <a:ext uri="{FF2B5EF4-FFF2-40B4-BE49-F238E27FC236}">
                <a16:creationId xmlns:a16="http://schemas.microsoft.com/office/drawing/2014/main" id="{33A3F775-9F6E-B44C-B83C-C49C4B998440}"/>
              </a:ext>
            </a:extLst>
          </p:cNvPr>
          <p:cNvSpPr/>
          <p:nvPr/>
        </p:nvSpPr>
        <p:spPr>
          <a:xfrm>
            <a:off x="7099786" y="4818978"/>
            <a:ext cx="879230" cy="29814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C311F1C7-7513-494E-9FCA-95906D314DE3}"/>
              </a:ext>
            </a:extLst>
          </p:cNvPr>
          <p:cNvSpPr/>
          <p:nvPr/>
        </p:nvSpPr>
        <p:spPr>
          <a:xfrm>
            <a:off x="3231170" y="4758836"/>
            <a:ext cx="879230" cy="29814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83BE4FD-CDDF-8846-A30E-B36D6842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0"/>
            <a:ext cx="12573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367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410E96-0AB3-CC4F-B7F7-8E772B04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Setting Up/ Joining Tables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F7037E-5F91-1E43-A33E-1D2C5D23D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145" y="978748"/>
            <a:ext cx="6531108" cy="49309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4427B5-9582-C84F-8C4B-93D3B7DA4E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996579" y="5662579"/>
            <a:ext cx="982130" cy="140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485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7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ADFA20-B3AB-8545-B27E-DF108C690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dirty="0">
                <a:solidFill>
                  <a:srgbClr val="FFFFFF"/>
                </a:solidFill>
                <a:latin typeface="Baskerville Old Face" panose="02020602080505020303" pitchFamily="18" charset="77"/>
              </a:rPr>
              <a:t>Top 5 - The Most Powerful Hero and Villain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F7EBDF-68D2-E64B-8DC5-83A5A3A5C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229" y="508468"/>
            <a:ext cx="5390093" cy="2412065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8E1E6FB-E880-7545-AECA-0EF1810D7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229" y="3921891"/>
            <a:ext cx="5390093" cy="24524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C9BF45-0E16-F64E-BBD9-95675008FD1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5000"/>
          </a:blip>
          <a:stretch>
            <a:fillRect/>
          </a:stretch>
        </p:blipFill>
        <p:spPr>
          <a:xfrm>
            <a:off x="399632" y="4282268"/>
            <a:ext cx="5696368" cy="208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616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77AE3E3-E034-8249-ADD6-36CB4FA64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562" y="3038942"/>
            <a:ext cx="11264900" cy="1844256"/>
          </a:xfrm>
          <a:prstGeom prst="rect">
            <a:avLst/>
          </a:prstGeom>
        </p:spPr>
      </p:pic>
      <p:cxnSp>
        <p:nvCxnSpPr>
          <p:cNvPr id="34" name="Straight Connector 30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ADFA20-B3AB-8545-B27E-DF108C690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>
                <a:solidFill>
                  <a:srgbClr val="FFFFFF"/>
                </a:solidFill>
                <a:effectLst>
                  <a:glow>
                    <a:srgbClr val="FFC000">
                      <a:alpha val="40000"/>
                    </a:srgbClr>
                  </a:glow>
                  <a:reflection stA="45000" endPos="25000" dir="5400000" sy="-100000" algn="bl" rotWithShape="0"/>
                </a:effectLst>
              </a:rPr>
              <a:t>How are their trait contributions?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E21E38-C425-D543-B491-4A6C5A6FF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" y="1317665"/>
            <a:ext cx="5455917" cy="1977768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EC689A-24D5-7749-942B-CBACBEBEB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043" y="1317666"/>
            <a:ext cx="5455917" cy="1977768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0418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50">
            <a:extLst>
              <a:ext uri="{FF2B5EF4-FFF2-40B4-BE49-F238E27FC236}">
                <a16:creationId xmlns:a16="http://schemas.microsoft.com/office/drawing/2014/main" id="{202CC1E3-930B-4850-A86E-2EA3217D3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5446920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52">
            <a:extLst>
              <a:ext uri="{FF2B5EF4-FFF2-40B4-BE49-F238E27FC236}">
                <a16:creationId xmlns:a16="http://schemas.microsoft.com/office/drawing/2014/main" id="{BB2C4979-D6DA-4C0D-A728-9BE4160DF6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87720B-B3F9-434F-A836-70388F7BB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272143"/>
            <a:ext cx="3351344" cy="2323093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  <a:latin typeface="Baskerville Old Face" panose="02020602080505020303" pitchFamily="18" charset="77"/>
              </a:rPr>
              <a:t>What Are The Top Skills Superheroes Or Villains Have?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C10D789-14EB-441F-AAE8-AB159DA92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5581" y="4079694"/>
            <a:ext cx="4977975" cy="1979514"/>
          </a:xfrm>
          <a:prstGeom prst="rect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5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BCEA4E-FE0A-7D4B-BFE9-535A9C97E6F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/>
          </a:blip>
          <a:stretch>
            <a:fillRect/>
          </a:stretch>
        </p:blipFill>
        <p:spPr>
          <a:xfrm>
            <a:off x="7057221" y="4244708"/>
            <a:ext cx="982850" cy="1658819"/>
          </a:xfrm>
          <a:prstGeom prst="rect">
            <a:avLst/>
          </a:prstGeom>
          <a:effectLst>
            <a:softEdge rad="0"/>
          </a:effectLst>
        </p:spPr>
      </p:pic>
      <p:pic>
        <p:nvPicPr>
          <p:cNvPr id="5" name="Picture 4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D4095ACD-851F-F94A-AAE8-797A125B53F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/>
          </a:blip>
          <a:stretch>
            <a:fillRect/>
          </a:stretch>
        </p:blipFill>
        <p:spPr>
          <a:xfrm>
            <a:off x="9011710" y="4244708"/>
            <a:ext cx="1173614" cy="1658819"/>
          </a:xfrm>
          <a:prstGeom prst="rect">
            <a:avLst/>
          </a:prstGeom>
          <a:effectLst>
            <a:softEdge rad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4C0CCC-C12F-5A4C-B896-8537A727600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/>
          </a:blip>
          <a:stretch>
            <a:fillRect/>
          </a:stretch>
        </p:blipFill>
        <p:spPr>
          <a:xfrm>
            <a:off x="6745080" y="219487"/>
            <a:ext cx="3577131" cy="3704526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579786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DC680-5A81-D348-8E58-58F38402A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Baskerville Old Face" panose="02020602080505020303" pitchFamily="18" charset="77"/>
              </a:rPr>
              <a:t>HOW?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7435E0BB-F947-204D-A56C-BAB85AC495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6321" y="1675227"/>
            <a:ext cx="9399358" cy="43941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A70E4C-524D-7A40-A614-92A140B94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0962712" y="5466222"/>
            <a:ext cx="982130" cy="140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590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64</Words>
  <Application>Microsoft Macintosh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Algerian</vt:lpstr>
      <vt:lpstr>Arial</vt:lpstr>
      <vt:lpstr>Baskerville Old Face</vt:lpstr>
      <vt:lpstr>Calibri</vt:lpstr>
      <vt:lpstr>Calibri Light</vt:lpstr>
      <vt:lpstr>Office Theme</vt:lpstr>
      <vt:lpstr>Superhero Analysis</vt:lpstr>
      <vt:lpstr>What makes a person with superpower strong?</vt:lpstr>
      <vt:lpstr>Setting Up/ Joining Tables</vt:lpstr>
      <vt:lpstr>Top 5 - The Most Powerful Hero and Villain</vt:lpstr>
      <vt:lpstr>How are their trait contributions?</vt:lpstr>
      <vt:lpstr>What Are The Top Skills Superheroes Or Villains Have?</vt:lpstr>
      <vt:lpstr>HOW?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Superhero Analysis</dc:title>
  <dc:creator>Lorl lee</dc:creator>
  <cp:lastModifiedBy>Lorl lee</cp:lastModifiedBy>
  <cp:revision>3</cp:revision>
  <dcterms:created xsi:type="dcterms:W3CDTF">2019-03-25T04:39:11Z</dcterms:created>
  <dcterms:modified xsi:type="dcterms:W3CDTF">2019-03-25T04:54:37Z</dcterms:modified>
</cp:coreProperties>
</file>